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未定识别视觉方案（2D）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生成带时间戳的检测日志文件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配置DO信号输出检测结果至PLC控制系统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设置MB寄存器传输特征尺寸数据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统计OK/NG比例生成日报表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记录连续NG特征的坐标分布用于工艺优化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风险点：黑色金属表面反光可能导致图像过曝或阴影干扰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解决方案：采用高亮度环形光源+防眩光涂层，设置±15°角度偏移消除镜面反射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风险点：506mm长焦距安装易产生镜头畸变或焦点偏移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解决方案：使用三维调节支架校准镜头光轴与产品表面垂直度，配合激光测距仪校准工作距离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风险点：托盘材质反光差异可能干扰ROI区域特征提取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解决方案：在图像预处理阶段启用动态背景抑制算法，通过灰度差值过滤托盘边缘干扰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●产品名称：未定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●识别节拍(pcs/min)：0.1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●工作距离(mm)：506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506mm, B(视野宽度) = 224mm, C(视野长度) = 307mm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5417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6297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JL-HAR-110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设置相机分辨率匹配200*200mm检测区域，配置静止状态下的曝光时间与增益参数，确保黑色金属表面特征清晰捕捉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启用自动白平衡补偿黑色金属反光特性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配置高亮度环形LED光源，设置均匀照明模式消除阴影干扰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调整光源角度避免金属表面镜面反射造成过曝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应用直方图均衡化增强黑色金属与背景的对比度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设置动态阈值分割突出2mm最小特征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采用中值滤波消除金属表面微小反光噪点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执行形态学闭运算填补特征边缘断裂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绘制200*200mm方形检测区域覆盖完整产品表面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添加多边形屏蔽区域排除托盘边缘干扰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特征识别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应用圆有无工具检测金属部件完整性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设置模板匹配灵敏度阈值为0.85，启用独立位置修正补偿±0.5mm装配偏差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配置极性检测模式为"不考虑极性"适应黑色金属多角度反光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当检测到完整圆形特征时判定为OK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缺失特征或特征尺寸偏差&gt;10%判定为NG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存储每次检测的特征坐标、直径值及置信度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