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机械加工件定位视觉方案（3D）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应用"沿指定方向移动位姿"微调Z轴高度（移动距离0.5mm）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通过"3D位姿排序V2"按XYZ值升序排列，优先处理最上层工件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配置"TCP通信"步骤：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设置IP地址和端口号连接机器人控制系统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使用"输出"步骤发送PoseList数据（勾选"自动校正视觉系统漂移"）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配置"位姿变换"步骤将结果转换为机器人坐标系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启用"通过统计数据检查位姿重复精度"步骤：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设置采样间隔2mm验证定位稳定性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记录每次检测的位姿偏差值（要求≤0.5mm）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3. 使用"保存结果到文件"存储检测日志用于追溯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解决方案：解决方案：在相机周围加装遮光罩或使用抗反光涂层，避免环境光直射。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风险点：风险点：相机安装高度误差可能影响深度精度。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解决方案：解决方案：使用激光水平仪校准安装位置，确保工作距离严格控制在1500mm±2mm范围内。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风险点：风险点：来料表面镜面效果差异可能影响识别稳定性。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解决方案：解决方案：采用多角度补光和法向补偿算法增强对镜面工件的适应性。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●产品名称：机械加工件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使用"从相机获取图像"步骤采集托盘区域点云，设置ROI覆盖搜索范围(1000×50×50mm)，启用"矫正至深度图坐标系"参数消除镜面反射导致的坐标畸变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通过"计算点云法向并估计边缘"提取工件边缘特征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使用"点云降采样"设置间隔3mm降低数据量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启用"点过滤"去除噪声点（法向与竖直方向夹角阈值设为15°-75°）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执行"正交投影"生成2D深度图（分辨率1000ppm，掩膜边框宽度100px）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通过"将深度图转换为点云"步骤还原处理后的点云数据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在"3D工件识别工具"中配置：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点云预处理阶段设置边缘提取效果为"精细"，噪声抑制等级"强"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工件选择阶段导入STL模板（使用"生成完整表面的点云"方式）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启用"使用深度学习辅助识别"（选择实例分割模型包）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设置"面匹配中考虑法向偏差"提升镜面工件识别准确性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输出抓取点列表并应用"将位姿调整到点云表面"步骤补偿表面凹凸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设置坐标系转换（CameraToRobot）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添加"绕指定轴旋转位姿"步骤使Z轴与重力方向对齐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