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机械加工件定位视觉方案（3D）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输出抓取点并启用抓取点阵列（角度范围±30°）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使用"3D匹配"步骤进行精匹配（运行模式=高精度，采样间隔=3mm）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通过"调整位姿V2"步骤执行：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坐标系转换（CameraToRobot）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应用"使位姿方向与目标位姿方向一致"调整策略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使用"按位姿到参考位姿的距离排序"规则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使用"计算两位姿沿指定方向的距离"验证定位精度（阈值=0.5mm）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通过"输出"步骤将合格抓取点发送至机器人控制系统（端口类型=预定义（机器人路径））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使用"通过统计数据检查位姿重复精度"步骤（样本数=100，误差阈值=0.5mm）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风险点：风险点：强光干扰或反光表面影响3D点云质量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解决方案：解决方案：在相机周围加装遮光罩，避免环境光直射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风险点：风险点：相机安装位置偏移导致视野不完整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解决方案：解决方案：使用高精度定位支架并定期校准相机位姿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风险点：风险点：来料摆放角度不一致影响识别匹配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解决方案：解决方案：在托盘上设置定位挡块，确保产品统一朝向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●产品名称：机械加工件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mm)：50*50*100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1500mm, X视野大小 = 670mm, Y视野大小 = 1150mm, Z向视野大小 = 1000-2000mm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39" y="1577340"/>
            <a:ext cx="3572921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9539" y="5568660"/>
            <a:ext cx="357292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软件授权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使用"从相机获取图像"步骤采集托盘内机械加工件的深度图与彩色图，设置相机参数以适应镜面反射表面特性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通过"点云预处理"步骤组合执行：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ROI限定搜索范围（1000*50*50mm）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启用"StatisticalOutlierFilter"过滤离群点（最近邻近点数=30，标准偏差乘数=2.0）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应用"NormalsFilter"法向滤波（参考方向Z轴负方向，角度阈值0-70°）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使用"计算点云法向并估计边缘"步骤（法向变化阈值=10°，深度差阈值=5mm）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通过"将深度图转换为点云"步骤生成结构化点云数据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点云预处理阶段：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设置边缘提取效果为"精细"，噪声抑制级别为"强"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工件选择与识别：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选择铝制机械加工件的点云模板（通过STL文件生成）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启用"过滤可能匹配错误的结果"策略（针对镜面反射干扰）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设置置信度阈值=0.4（补偿镜面反射导致的点云缺失）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通用设置：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