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机械加工件定位视觉方案（3D）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应用"位姿求逆"验证定位稳定性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通过"保存结果到文件"记录检测数据（保存周期设为每小时）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配置"输出"步骤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设置"端口类型"为"预定义（机器人路径）"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启用"自动校正视觉系统漂移"功能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通过"TCP通信"发送PoseList到机器人控制器（IP地址/端口号需预先配置）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风险点：风险点：强光干扰或镜面反光影响3D点云采集精度。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解决方案：解决方案：在相机周围加装遮光罩，并调整光源角度以减少镜面反射。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风险点：风险点：工作距离1500mm下相机安装位置易受振动影响，导致定位偏差。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解决方案：解决方案：采用刚性支架固定相机，并远离机械振动源。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风险点：风险点：来料存在轻微形变或表面氧化差异，影响模板匹配稳定性。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解决方案：解决方案：定期更新3D模板库，并设置合理的置信度阈值（≥0.7）以适应微小变化。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●产品名称：机械加工件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●产品表面状态：有镜面效果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mm)：50*50*100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</a:t>
            </a:r>
          </a:p>
          <a:p>
            <a:pPr>
              <a:defRPr sz="1400" b="1"/>
            </a:pPr>
            <a:r>
              <a:t>●工作距离(mm)：1500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1500mm, X视野大小 = 670mm, Y视野大小 = 1150mm, Z向视野大小 = 1000-2000mm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M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1150×670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0.2mm@2.0m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PR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539" y="1577340"/>
            <a:ext cx="3572921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09539" y="5568660"/>
            <a:ext cx="357292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软件授权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使用"从相机获取图像"步骤采集产品点云数据，设置相机参数（分辨率/曝光时间）以抑制镜面反光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通过"将深度图转换为点云"转换图像数据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应用"点云降采样"降低数据密度（采样间隔设为2.000mm）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使用"计算点云的法向量并滤波"去除噪声点（法向与竖直方向夹角阈值设为15°-75°）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执行"提取3D ROI内点云"限定搜索范围（1000*50*50mm）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通过"点云聚类"分离托盘上单个工件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3D定位与抓取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使用"3D工件识别"工具进行模板匹配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设置"边缘匹配"模式应对镜面表面特征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配置"置信度阈值"为0.7以确保0.5mm定位精度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开启"去除重叠物体位姿"功能（重叠比例阈值30%）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应用"调整位姿V2"步骤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执行"CameraToRobot"坐标系转换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添加"沿指定方向移动位姿"修正Z轴高度（移动距离+5mm补偿镜面反射误差）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使用"使位姿方向与目标方向一致"对齐抓取轴向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通过"生成抓取点"创建多个抓取策略（优先选择末端工具转动最小策略）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使用"限制输出的个数"保留Top3高置信度结果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