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机械加工件定位视觉方案（3D）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根据与参考方向夹角判断（阈值&lt;15°）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验证点云尺寸（过滤尺寸偏差&gt;0.5mm的结果）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输出合格位姿列表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按置信度降序排列（优先选择高精度匹配结果）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输出位姿数据到机器人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配置TCP/IP通信参数（IP地址、端口号）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数据格式转换（PoseList→机器人关节角）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记录合格/不合格数量（每批次统计）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生成生产日志（包含位姿精度、处理时间）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风险点：风险点：强光干扰或反光表面影响3D点云质量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风险点：风险点：安装高度误差导致工作距离超出标称范围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风险点：风险点：来料尺寸偏差超过0.5mm影响定位精度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解决方案：解决方案：在软件中设置尺寸容差过滤机制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●产品名称：机械加工件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配置相机参数（曝光时间、增益）以适应镜面反射表面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设置托盘区域ROI（1000×50×50mm范围）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计算点云法向并滤波（去除离群点）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点云降采样（采样间隔3mm平衡精度与速度）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提取3D ROI内点云（限定搜索范围）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图像亮度均衡（补偿镜面反射造成的光照不均）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使用铝制工件点云模板（50×50×100mm尺寸）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启用高精度匹配模式（满足0.5mm定位要求）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开启去除重叠物体功能（处理托盘叠层工件）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坐标系转换（相机坐标系→机器人坐标系）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沿Z轴平移位姿（补偿托盘高度）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设置抓取点旋转裕度（±30°避免碰撞）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生成抓取点阵列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基于对称轴生成（针对工件几何特征）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角度范围限制（±90°过滤无效抓取方向）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