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机械加工件定位视觉方案（3D）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模板选择：使用工件库中已校准的点云模板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迭代参数：最大迭代次数设为50，标准偏差衰减更新步数设为5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结果验证：搜索半径设为8mm，启用面匹配中考虑法向偏差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输出设置：保留置信度&gt;0.7的匹配结果，显示精匹配位姿验证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坐标系转换：将相机坐标系转换至机器人基坐标系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方向调整：使用"使位姿方向与目标位姿方向一致"策略，选择机器人基坐标系Z轴正方向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位姿排序：按XYZ值排序，优先选择Z值最小的位姿（靠近托盘表面）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抓取策略：基于工件中心点生成3个对称抓取点，角度范围±30°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工具裕度：设置X轴平移裕度±5mm，Z轴旋转裕度±15°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过滤无效位姿：根据阈值对数值进行二分类，剔除置信度&lt;0.7的结果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计算位姿间距离：验证相邻抓取点间距是否&gt;100mm（避免碰撞）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保存结果到文件：记录每次匹配的置信度和位姿坐标用于后续分析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TCP通信配置：设置IP地址和端口号，定义"poses"通信键传输位姿数据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输出抓取位姿：将最终位姿通过"输出"步骤发送至机器人控制系统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统计3D点的个数：监控每次处理的点云密度是否在正常范围（40000-60000点）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通过统计数据检查位姿重复精度：连续10次检测结果的标准差需&lt;0.2mm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生成统计报告：每小时输出一次检测成功率和平均处理时间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风险点：风险点：强光干扰可能导致镜面反光区域点云缺失或失真。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解决方案：解决方案：在相机周围加装遮光罩，并控制环境光照强度。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风险点：风险点：工作距离1500mm下，相机安装角度偏差可能影响Z轴精度。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解决方案：解决方案：使用激光校准工具确保相机与托盘表面垂直对齐。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风险点：风险点：来料存在轻微形变或尺寸偏差，影响3D匹配置信度。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解决方案：解决方案：定期更新模板库并设置动态置信度阈值补偿机制。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●产品名称：机械加工件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1500mm, X视野大小 = 670mm, Y视野大小 = 1150mm, Z向视野大小 = 1000-2000mm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39" y="1577340"/>
            <a:ext cx="357292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9539" y="5568660"/>
            <a:ext cx="357292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从相机获取图像：配置Mech-Eye相机参数，确保镜面表面反射区域的点云完整性，设置曝光时间和增益以减少过曝区域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将深度图转换为点云：使用默认转换参数，确保Z轴方向精度满足0.5mm要求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点云降采样：设置采样间隔为2.0mm，在保证精度前提下减少计算量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计算点云法向并滤波：选择StandardMode计算法向，邻近点个数设为20，过滤法向与竖直方向夹角&gt;75°的异常点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ROI内点云：定义1000×50×50mm的长方体搜索区域，排除托盘外干扰点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点云聚类：设置聚类半径3.0mm，最小点数100，最大点数500000，分离单个工件点云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3D定位与抓取检测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模板设置：导入STL文件生成点云模板，选择生成完整表面的点云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匹配模式：启用面匹配，运行模式设为高精度，标准偏差阈值设为0.3mm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置信度设置：结果验证等级设为超高，置信度阈值设为0.6，输出最大结果个数设为4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3D精匹配：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