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李子定位视觉方案（3D）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风险点：环境光照波动可能导致红色李子表面反光或阴影干扰3D结构光成像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解决方案：安装可调LED环形补光灯并设置固定亮度模式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风险点：750mm长焦距下相机支架刚性不足易引发图像抖动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解决方案：采用双层铝合金支架+橡胶减震垫组合安装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风险点：李子实际尺寸公差超出±10%时可能触发误检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解决方案：在位姿处理模块中增加动态尺寸补偿算法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●产品名称：李子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●产品材质：水果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mm)：40*40*40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●定位精度要求(视觉)：1.4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mm)：650.0 * 550.0 * 450.0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●工作节拍(pcs/min)：19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●工作距离(mm)：750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750mm, X视野大小 = 800mm, Y视野大小 = 1000mm, Z向视野大小 = 500-1500mm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1000×800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1.0mm@1.5m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S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394" y="1680210"/>
            <a:ext cx="2833211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9394" y="5465790"/>
            <a:ext cx="283321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使用"从相机获取图像"步骤，配置触发模式为外部触发，选择"calib"参数组进行标定板采集，切换至生产参数组后采集李子点云数据。设置ROI区域覆盖650×550×450mm搜索范围，确保相机视野完整捕捉目标区域。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应用"点云降采样"步骤，设置体素尺寸0.5mm平衡精度与处理速度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使用"点过滤"步骤移除非李子区域的噪声点，设置高度阈值35-45mm（基于40mm产品高度）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执行"计算点云法向并滤波"步骤，采用半径5mm的K近邻算法平滑表面特征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调用"3D工件识别"步骤，加载李子点云模板（40×40×40mm立方体近似模型）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配置"位姿处理"模块，启用"调整位姿V2"步骤，设置平移容差1.4mm、旋转容差±5°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应用"计算掩膜面积"验证识别结果，过滤小于35000像素的误检区域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使用"限制输出的个数"步骤，设置最大输出1件/次匹配工作节拍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通过"位姿变换"步骤将识别位姿转换至机器人基坐标系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调用"生成抓取点"步骤，配置抓取偏移量（Z轴+20mm避开表面）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配置"TCP通信"步骤，设置IP地址192.168.1.100:50000（与机器人同一网段）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使用"输出"步骤发送PoseList数据，勾选"自动校正视觉系统漂移"参数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在"机器人通信配置"中选择六轴机器人型号，设置欧拉角类型为XYZ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添加"统计数据列表中指定层级的元素个数"步骤监控识别成功率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使用"计算两位姿沿指定方向的距离"验证重复精度（X/Y/Z轴均需≤1.4mm）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配置"数据保存"功能，按批次存储点云与位姿数据用于后续分析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