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标签外观检测视觉方案（2D）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NG阈值0.7（缺陷度&gt;0.7判定不合格）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缺陷区域热力图可视化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生成带缺陷位置的检测报告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通过API接口输出检测结果（OK/NG/Unknown）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通过GigE Vision协议与相机同步触发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使用Modbus/TCP协议向PLC发送检测结果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集成MES系统进行数据追溯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实时统计良品率（60件/分钟节拍）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缺陷类型分布统计（按污渍/划痕/反光分类）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生成日报表包含误检率/漏检率指标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风险点：风险点：现场存在较强环境光干扰，可能影响图像采集稳定性。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解决方案：解决方案：加装遮光罩并使用可控环形背光光源，确保光照一致性。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风险点：风险点：相机安装位置易受传送带振动影响，导致图像模糊。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解决方案：解决方案：采用减震支架固定相机，并定期校准镜头焦距与角度。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风险点：风险点：热熔标签批次间颜色或材质差异可能导致检测误判。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解决方案：解决方案：在软件中设置自适应色彩平衡功能，并定期更新训练样本库。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●产品名称：标签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●检测内容：污渍、划痕、反光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●产品材质：热熔标签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mm)：50.0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●检测时产品运动速度(m/s)：0.6</a:t>
            </a:r>
          </a:p>
          <a:p>
            <a:pPr>
              <a:defRPr sz="1400" b="1"/>
            </a:pPr>
            <a:r>
              <a:t>●工作距离(mm)：127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127mm, B(视野宽度) = 22mm, C(视野长度) = 55mm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MVL-HF1228M-6MPE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2212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30926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0143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102313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45643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665235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MVL-HF1228M-6MPE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PFM-HX6030C022W/R/G/B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使用高分辨率工业相机（≥1200万像素）采集热熔标签图像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设置ROI区域（50×20mm检测区域），通过ROI工具框选目标区域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配置相机参数：自动曝光+白平衡，避免白色标签反光过曝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采用背光照明增强缺陷对比度，抑制表面反光干扰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亮度/对比度调整：提升污渍与划痕的可见度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色彩平衡校正：消除传送带运动导致的色偏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使用掩膜工具排除传送带背景干扰（全局掩膜）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创建3个缺陷类别：污渍/划痕/反光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标注缺陷区域：多边形工具精确勾勒缺陷轮廓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数据增强配置：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缩放±10%（模拟不同工作距离）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平移±15%（覆盖传送带运动位移）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旋转±5°（应对标签角度变化）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训练参数设置：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输入尺寸768×768（满足0.2mm分辨率）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模型类型选择高精度模式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批量大小4（平衡速度与精度）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阈值设置：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OK阈值0.3（缺陷度&lt;0.3判定合格）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