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标签定位视觉方案（2D）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启用类别图输出用于缺陷区域定位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BLOB分析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订阅表面缺陷滤波输出图像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设置面积下限为50像素（对应0.2mm特征）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启用位置排序（按X坐标升序排列缺陷）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判断BLOB数量是否超过阈值（如允许最多3个缺陷）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设置缺陷面积占比限制（单个缺陷不超过产品面积的5%）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整合缺陷数量、位置、面积等参数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生成OK/NG判定结果（0代表NG，1代表OK）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发送数据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配置TCP/IP通信参数（IP地址/端口号）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组装包含检测结果的数据包（遵循Modbus协议）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接收事件配置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订阅PLC触发信号启动检测流程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设置心跳包间隔（每30秒发送一次状态信息）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风险点：环境光干扰可能导致白色标签与背景对比度不足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解决方案：采用中孔背光源并加装遮光罩，确保检测区域光照均匀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风险点：工作距离376mm易产生镜头畸变影响定位精度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解决方案：通过N点标定校正径向透视畸变，并预留10mm机械调试余量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风险点：纸质标签批次差异可能引发反光不均或色差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解决方案：预设动态二值化阈值（180±10）适应不同材质反射特性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●产品名称：标签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●产品材质：纸质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mm)：300.0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●工作距离(mm)：376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248" y="1670176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376mm, B(视野宽度) = 330mm, C(视野长度) = 330mm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FA0825A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293" y="1804511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32" y="1367313"/>
            <a:ext cx="7938135" cy="4123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957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8374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2922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3802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FA0825A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OPT-FLA310290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设置相机触发模式为静态触发（因检测时产品静止）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配置图像分辨率以满足最小特征分辨0.2mm（需根据像素当量计算）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开启光源控制确保白色标签与背景有足够对比度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图像源配置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订阅相机实时图像流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设置图像缓存策略（最大缓存15张图像）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选择垂直镜像（若相机安装方向需要矫正）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设置旋转角度为0°（因产品静止无需动态旋转补偿）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图像组合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启用图像滤波（高斯滤波，核尺寸5×5）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应用形态学处理（开运算，消除小噪点）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设置二值化阈值（根据白色标签特性调整为180）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启用阴影校正（补偿纸质材料反光不均）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畸变校正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加载标定文件（通过N点标定模块预先生成）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选择径向透视畸变校正（应对大工作距离导致的镜头畸变）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表面缺陷滤波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设置卷积核尺寸为20×20（覆盖最小缺陷尺寸对应的像素范围）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配置6个方向权重（0°/30°/60°/90°/120°/150°）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标准差设为1.5（平衡微小缺陷检测与噪声抑制）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设置距离阈值范围（低阈值0.1mm，高阈值1.0mm）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DL快速图像分割（可选）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加载预训练的多分类缺陷模型（针对污渍/破损/褶皱等）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设置最小分数为0.7（过滤低概率误检）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