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标签定位视觉方案（2D）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判断模板匹配得分&gt;85且尺寸合格且字符识别成功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输出OK/NG状态至全局变量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绘制检测框与关键测量数据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保存检测图像至指定路径（PNG格式）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将OK/NG状态写入数据队列供后续处理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设置波特率9600，数据位8，停止位1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发送检测结果（OK:0x01/NG:0x02）至PLC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记录每日检测总次数、合格率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超过1000次自动重置统计数据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风险点：环境光干扰导致白色标签成像对比度不足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解决方案：采用中孔背光源增强标签与背景的明暗对比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风险点：相机安装角度偏差超出±1°可能导致视野偏移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解决方案：使用激光校准仪确保安装角度与设计参数一致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风险点：纸张批次差异可能影响表面反光率和纹理特征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解决方案：建立物料样本库并定期更新模板匹配参数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●产品名称：标签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731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81936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选择相机模式，连接全局相机设备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设置曝光时间、增益、伽马值以适应白色标签的成像需求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配置拉流模式为硬触发，与传送带同步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使用高斯滤波消除纸张表面噪声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设置阈值区分白色标签与背景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提取标签轮廓用于后续定位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训练模板：选取标准标签图像，配置搜索范围100*100mm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设置角度范围[-5°,5°]和尺度范围[0.9,1.1]适应轻微偏移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输出匹配位置及得分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使用"两点生成直线"计算标签对角线长度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判断实际尺寸是否在公差范围内（±2mm）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简版字符识别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训练OCR模型：导入标准字符样本库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设置文本极性为白底黑字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验证印刷文字完整性与正确性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