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标签识别视觉方案（2D）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模板灵敏度：自动模式（灵敏度范围70-95%）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最小得分：85%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极性设置：不考虑极性（适应不同印刷方向）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角度范围：±15°（补偿轻微角度偏移）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存在OK：检测到完整文字特征时判定合格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不存在OK：未检测到预期文字时判定不合格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实时累计总检测次数（总数）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累计NG次数并计算良率（总数/NG数）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保存检测结果至设备存储（含图像+判断依据）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配置DO信号输出检测结果（OK=ON/NG=OFF）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设置周期性数据上传（20次/分钟匹配节拍要求）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配置异常状态报警信号（连续3次NG触发报警）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风险点：环境光照波动可能导致白色标签文字对比度不足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解决方案：采用中孔背光源+遮光罩组合，确保背景亮度恒定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风险点：763mm长焦距易受机械振动影响成像清晰度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解决方案：使用C型支架+橡胶减震垫固定设备，预留10mm余量调整空间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风险点：不同批次标签纸张反光率差异可能干扰二值化阈值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解决方案：预置多组灰度校正参数模板，支持一键切换适配材质变化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●产品名称：标签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●识别内容：文字有无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●工作距离(mm)：763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9" y="1080000"/>
            <a:ext cx="3646815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763mm, B(视野宽度) = 337mm, C(视野长度) = 400mm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MV-SC6050M-00C-NNN/V2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26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149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086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17462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MV-SC6050M-00C-NNN/V2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JL-BRC3-300×300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设置相机分辨率匹配300×300mm检测区域，调整曝光时间确保白色标签文字清晰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配置触发模式为外部触发（适配传送带静止检测）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开启自动增益补偿以适应环境光照变化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配置环形光源提供均匀照明，亮度调节至最大对比度（白色背景+黑色文字）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设置光源同步触发信号与相机采集同步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将彩色图像转换为单通道灰度图像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应用直方图均衡化增强文字边缘对比度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使用自适应阈值分割文字区域（阈值范围：180-255）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开启形态学滤波消除小于0.5mm²的噪点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绘制300×300mm矩形检测区域覆盖完整标签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设置文字特征搜索范围（最小尺寸0.5mm对应像素阈值）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模板匹配检测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创建文字模板库（包含所有预期字符样式）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配置图案有无工具参数：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