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标签识别视觉方案（2D）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实时反馈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OK/NG状态通过预览窗口实时显示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检测计数器累计总数与NG数量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存储每次检测的图像与结果日志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生成包含时间戳的检测报告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Modbus输出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配置DO信号输出检测结果至PLC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设置周期性心跳信号保持通信连接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质量分析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计算良品率（OK数/总数×100%）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生成班次/小时级统计报表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风险点：环境光照不稳定可能影响白色标签的成像对比度。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解决方案：采用中孔背光源提供稳定照明，避免环境光干扰。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风险点：工作距离较长可能导致图像边缘失真或聚焦不清晰。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解决方案：选用16mm焦距镜头并校准相机参数，确保300×300mm区域清晰成像。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风险点：纸质标签表面反光或纹理差异可能影响文字识别稳定性。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解决方案：通过直方图均衡化和高斯滤波预处理增强图像一致性。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●产品名称：标签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●识别内容：文字有无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●产品材质：纸质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●检测区域(mm*mm)：300.0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●最小识别特征大小(mm)：0.5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●识别节拍(pcs/min)：20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●工作距离(mm)：763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智能相机中孔背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1009" y="1080000"/>
            <a:ext cx="3646815" cy="41850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智能相机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24" y="1863216"/>
            <a:ext cx="4035171" cy="371779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763mm, B(视野宽度) = 337mm, C(视野长度) = 400mm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MV-SC6050C-00C-NNN/V2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2432 * 2048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HC1605A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智能相机中孔背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8884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297649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29576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04568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0866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174628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MV-SC6050C-00C-NNN/V2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HC1605A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JL-BRC3-300×300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嘉励/jiali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设置相机分辨率为匹配300×300mm检测区域，确保最小识别特征0.5mm在像素范围内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配置曝光时间以适应白色纸质标签的反光特性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启用自动白平衡补偿环境光源变化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传送带同步控制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配置相机触发信号与传送带停止信号联动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设置图像采集延时确保产品完全静止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应用直方图均衡化提升文字与背景对比度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使用高斯滤波消除纸质表面噪点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ROI区域定义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绘制300×300mm检测区域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添加边缘屏蔽区域排除标签外干扰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文字有无检测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模板匹配配置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创建标准文字模板区域（矩形/多边形）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设置模板灵敏度为自动模式，相似度阈值≥0.85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启用独立位置修正补偿±2mm定位偏差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结果判断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配置"存在OK"判定逻辑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设置最小匹配面积覆盖0.5mm特征尺寸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