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样品定位视觉方案（3D）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风险点：环境光干扰可能导致结构光成像质量下降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解决方案：安装遮光罩并控制现场环境光强度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风险点：相机安装位置偏差超出3mm将导致视野覆盖不足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解决方案：采用激光校准安装基准面确保±0.1mm精度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风险点：黑色塑料件表面反光差异可能影响点云采集稳定性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解决方案：配置双角度环形补光灯组增强表面特征对比度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●产品名称：样品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mm)：30*30*30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mm)：300.0 * 300.0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375mm, X视野大小 = 358mm, Y视野大小 = 495mm, Z向视野大小 = 250-800mm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NANO ULTRA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495×358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 @ 0.6m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NANOUL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975" y="1680210"/>
            <a:ext cx="288404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3975" y="5465790"/>
            <a:ext cx="288404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NANO ULTRA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使用"从相机获取图像"步骤，配置相机参数组（建议使用"calib"组进行标定后切换至生产参数组），设置ROI为300×300×50mm范围，确保相机视野覆盖传送带静止产品的完整区域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执行"点云降采样"步骤，设置体素尺寸0.1mm以平衡精度与处理速度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应用"点过滤"步骤，配置半径滤波（半径2mm，邻域点数5）去除噪声点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使用"计算点云法向并滤波"步骤，设置K近邻点数10，法向角度阈值85°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执行"位姿变换"步骤，加载ETH手眼标定参数组（需提前完成标定），将相机坐标系转换为机器人坐标系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调用"3D工件识别"步骤，加载预制作的点云模板（建议使用工件库创建带法向的CloudXYZNormal格式模板）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配置"位姿排序V2"步骤，按Z轴高度分层，设置最大距离阈值5mm进行分层聚类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应用"计算平面点云的位姿和尺寸"步骤，设置平面拟合误差阈值0.15mm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使用"验证点云是否符合要求"步骤，配置最小点数阈值1000，最大曲率阈值0.05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执行"调整位姿V2"步骤，设置平移容差0.2mm，旋转容差0.5°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调用"路径规划"步骤，配置工作流程为"筐内智能路径"，设置最大抓取高度50mm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使用"限制输出的个数"步骤，设置最大输出数量20件/分钟的节拍控制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配置"TCP通信"组件，设置IP地址与机器人控制器通信（参考标准接口TCP/IP指令一览表）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使用"输出"步骤，设置端口类型为"预定义（机器人路径）"，勾选"自动校正视觉系统漂移"参数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调用"统计数据列表中指定层级的元素个数"步骤，监控每批次检测数量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使用"通过统计数据检查位姿重复精度"步骤，设置误差阈值0.2mm进行精度验证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