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桃木摆件外观检测视觉方案（3D）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风险点：环境光照波动可能导致3D扫描数据异常（木材表面反光特性敏感）。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解决方案：安装遮光罩并配置恒定工业光源，确保相机工作区域光照稳定性。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风险点：相机倾斜角度偏差超出±1°会导致Z轴重复精度下降。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解决方案：使用激光校准仪辅助安装，确保相机光轴与产品基准面垂直。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风险点：桃木天然纹理差异可能干扰表面点云过滤算法（法向量计算误差）。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解决方案：启用软件强度图补偿功能，动态调整不同批次木材的表面反差阈值。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●产品名称：桃木摆件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●产品颜色：红褐色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mm)：50.0 * 40.0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defRPr sz="1400" b="1"/>
            </a:pPr>
            <a:r>
              <a:t>●工作距离(mm)：98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98mm, X视野大小 = 52mm, Z向视野大小 = 35mm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SR9080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52mm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1.15s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1.5-13kHz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外观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261" y="1683067"/>
            <a:ext cx="9019222" cy="4193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90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050" y="1680210"/>
            <a:ext cx="3899899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46050" y="5465790"/>
            <a:ext cx="38998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SR9080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