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梅卡相机尺寸测量视觉方案（3D）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综合判定规则：平面度结果需在±0.02mm范围内判定为OK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输出格式：JSON（便于后续系统集成）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保存表面数据（用于追溯和偏差分析）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生成每日检测数据汇总（含OK/NG比例）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导出CSV文件（支持SPC分析）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**关键参数说明**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**特征区域设置**：需确保覆盖完整检测面且避开边缘反光区域，金属材质易产生镜面反射，建议通过ROI调整减少干扰。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**数据过滤阈值**：高百分位99%与低百分位1%的组合可保留98%的有效数据，同时剔除极端异常值。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**平面拟合稳定性**：若出现CV-W3105错误（拟合失败），需检查特征区域点数是否≥3，并调整法向量角度过滤范围。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**节拍优化**：静止检测模式下，扫描与处理总耗时应控制在30秒内（满足2pcs/min节拍），可通过降低非关键步骤分辨率实现。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风险点：强光干扰可能导致3D扫描数据失真。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解决方案：安装遮光罩或控制车间照明强度，确保扫描区域无直射光源。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风险点：相机安装角度偏差影响Z轴测量精度。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解决方案：使用激光校准工具辅助安装，确保相机与被测面垂直对齐。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风险点：金属表面氧化或涂层差异可能影响反射特性，导致检测不稳定。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解决方案：定期清洁镜头并统一来料表面处理工艺，减少反光干扰。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●产品名称：梅卡相机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mm)：60.0 * 60.0 * 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114mm, X视野大小 = 69mm, Z向视野大小 = 71mm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DL3080B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69mm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935" y="1474470"/>
            <a:ext cx="3626129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58935" y="5671530"/>
            <a:ext cx="36261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DL3080B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分辨率设置：X/Y轴分辨率设为0.01mm/pixel（满足0.02mm精度要求）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扫描区域：根据产品尺寸60×60×2mm设置ROI范围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触发模式：静止检测（无运动补偿）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法向量最大角度：80°（过滤倾斜噪点）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噪声去除等级：中度（平衡去噪效果与数据完整性）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特征区域：框选产品表面区域（避免边缘干扰）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滤波器类型：中值滤波（消除随机噪点）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窗口大小：3×3（兼顾平滑效果与细节保留）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全局平面度模式：所有点（确保全区域参与计算）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数据过滤模式：单独过滤（基于特征区域精修）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高百分位：99%（保留99%有效数据）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低百分位：1%（剔除底部异常值）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特征区域：勾选并精确框选产品表面（至少包含3个特征点）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输出项配置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勾选全局平面度（核心检测指标）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合格范围：最小值-0.02mm，最大值+0.02mm（双向公差）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输入平面：通过特征创建平面（使用产品基准面）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分辨率模式：保持原值（避免数据失真）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