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梅卡相机尺寸测量视觉方案（3D）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设置综合判定规则（平面度单项判定）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启用判定结果可视化（OK/NG状态显示）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目标IP地址设为PLC控制器地址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发送格式定义为"PlaneDeviation:{数值}mm;Status:{OK/NG}"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风险点：金属银色表面反光可能导致3D扫描数据失真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解决方案：加装防眩光玻璃或调整环境光源角度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风险点：120mm工作距离下相机支架刚性不足引发振动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解决方案：采用铝合金一体化支架并增加减震垫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风险点：金属件氧化层厚度差异影响激光反射强度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解决方案：预设多级灰度补偿参数并定期校准基准面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●产品名称：梅卡相机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mm)：60.0 * 60.0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●工作距离(mm)：120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120mm, X视野大小 = 82mm, Z向视野大小 = 76mm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LNX-7580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49" y="1680210"/>
            <a:ext cx="2881901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5049" y="5465790"/>
            <a:ext cx="28819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设置X/Y轴分辨率为0.01mm/pixel（满足0.02mm精度要求）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启用ROI区域裁剪，限定扫描范围为60×60mm²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关闭动态补偿功能（因产品静止）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噪声去除等级设为"中度"（平衡去噪与细节保留）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特征区域模式设为"使用特征区域内数据"（限定检测区域）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滤波器类型设为"高斯滤波"（平滑表面微小波动）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核大小设为3×3（兼顾处理速度与精度）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特征区域模式设为"使用特征区域内数据"（框选产品表面）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全局平面度模式设为"所有点"（全区域参与计算）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数据过滤模式设为"全局过滤"（高百分位98%，低百分位2%）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输出项勾选"全局平面度"并设置合格范围[-0.02, 0.02]mm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输入平面特征（通过表面拟合平面步骤获取基准面）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分辨率模式设为"保持原值"（维持测量精度）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