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梨子识别视觉方案（2D）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保存训练模型文件（命名规范：pear_green_model_v1.bin）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选择"类别判断"模式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设置目标类别为"绿色"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启用"亮度使能"参数适应不同光照条件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实时检测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启动测试运行验证识别准确率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通过"模型导出/导入"功能实现多设备模型同步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当识别结果为"绿色"时输出OK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当识别结果为其他颜色时输出NG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订阅"模块状态字符"输出检测结果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订阅"最佳分数"用于质量追溯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配置寄存器地址输出检测结果（OK=1/NG=0）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设置心跳信号保持通信连接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每小时统计OK/NG数量生成质量报表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记录"最佳分数"异常值用于工艺优化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风险点：风险点：环境光线波动可能导致绿色识别误判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解决方案：解决方案：采用环形光源+背光模式，通过软件亮度自适应算法补偿光照变化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风险点：风险点：555mm长焦距易受振动导致图像模糊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解决方案：解决方案：安装防震支架并预留3mm机械公差，使用镜头自动对焦功能校准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风险点：风险点：梨子表皮绿色深浅差异超出模型训练范围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解决方案：解决方案：HSV色彩空间中增加色相容差±15°，并采集不同成熟度样本扩充训练集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●产品名称：梨子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●识别内容：颜色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●产品材质：果皮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●最小识别特征大小(mm)：0.6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●工作距离(mm)：555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MH1228SP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MH1228SP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设置相机分辨率为可覆盖200×200mm检测区域（根据镜头焦距换算像素尺寸）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调整曝光时间确保果皮绿色特征清晰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关闭灰度图输出模式（需彩色图像）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启用均匀背光照明消除阴影干扰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设置光源亮度使绿色区域反差最大化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色彩空间转换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将RGB图像转换为HSV色彩空间增强颜色特征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应用中值滤波消除果皮表面噪点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绘制200×200mm矩形检测区域（需根据实际像素坐标换算）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屏蔽非果皮区域（如果柄、果蒂等）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导入5-8张典型绿色梨子样本图像（PNG/JPG格式）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为每张样本标注"绿色"类别标签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设置灵敏度参数：光照变化敏感度调高至75%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