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橘子识别视觉方案（2D）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风险点：现场光照不稳定可能影响橘子与背景的对比度。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解决方案：采用中孔背光源并固定亮度，确保图像采集一致性。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风险点：相机安装角度偏差可能导致部分橘子无法进入视野。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解决方案：使用激光定位辅助安装，确保相机光轴垂直于检测面。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风险点：不同批次橘子颜色深浅不一，可能影响二值化分割效果。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解决方案：在软件中启用自适应阈值功能，根据实时图像自动调整二值化参数。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●产品名称：橘子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●产品颜色：橙色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●工作距离(mm)：2540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2540mm, B(视野宽度) = 1853mm, C(视野长度) = 2763mm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989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8690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3734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8253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JL-BRC3-800×600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OPTSCViewer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相机参数设置：配置相机分辨率以确保最小识别特征（2mm）在300mm工作距离下可清晰成像，设置曝光时间以适应静止状态下的均匀照明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光源控制：采用高亮度环形光源确保橙色橘子与料筐背景形成高对比度，启用背光模式消除阴影干扰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二值化处理：选择手动二值化，设置低阈值为150、高阈值为200以分离橙色橘子与背景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形态学处理：执行3×3核的闭运算（迭代次数2次）消除小孔洞，再进行5×5核的开运算（迭代次数1次）去除噪声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边界过滤：启用"忽略靠边界对象"功能，设置距离ROI边缘10像素范围内的Blob自动排除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数量检测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面积筛选：设置最小面积阈值为500像素²（对应2mm直径物体），最大面积阈值为2000像素²（过滤异常大尺寸干扰）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圆度筛选：启用圆度参数，设置范围0.7-1.0以过滤非圆形干扰物（如料筐网格）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位置校正：通过检测到的Blob中心坐标动态调整ROI区域，确保料筐移动时检测范围始终覆盖所有橘子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数量统计：将筛选后的Blob数量与理论值进行比对，偏差超过±3个时触发报警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结果输出：通过变量赋值将检测结果写入全局变量"OrangeCount"，状态变量"DetectStatus"标记合格/不合格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TCP/IP通信：将检测结果通过Modbus协议发送至PLC，地址寄存器D1000存储数量值，D1001存储状态码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状态反馈：当检测失败时通过DIO输出信号触发报警灯闪烁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数据记录：每小时导出一次CSV文件，包含时间戳、检测数量、合格率等统计信息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趋势分析：通过数据转换工具计算近24小时平均检测速度，当低于18pcs/min时触发维护提醒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