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气涨轴定位视觉方案（3D）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风险点：现场存在粉尘或纸屑，可能影响3D相机的点云采集精度。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解决方案：在相机周围加装防尘罩，并定期清理工作区域。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风险点：相机安装高度误差可能导致Z轴视野偏移，影响定位精度。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解决方案：使用激光水平仪辅助安装，确保相机与工件中心线垂直对齐。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风险点：气涨轴表面纹理不一致可能导致匹配算法误判。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解决方案：在预处理阶段增强边缘特征提取，提升匹配鲁棒性。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●产品名称：气涨轴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●产品颜色：原木色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mm)：80*80*1000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mm)：450.0 * 300.0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345mm, Y视野大小 = 585mm, Z向视野大小 = 500-1000mm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585×345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906" y="1680210"/>
            <a:ext cx="3618186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6906" y="5465790"/>
            <a:ext cx="361818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使用"从相机获取图像"步骤采集原始图像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设置相机参数以适应80*80*1000mm的长条形物体检测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通过"点云变换"将相机坐标系转换为机器人坐标系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使用"点云降采样"降低数据量（采样间隔设为3mm）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应用"计算点云的法向量并滤波"去除离群点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启用"长条物体增强"功能优化长轴方向匹配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通过"提取3D ROI内点云"限定450*300*400mm的搜索范围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气涨轴检测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使用"3D粗匹配V2"进行初始位姿定位（匹配模式选择边缘匹配）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接续"3D精匹配"步骤提升定位精度（运行模式设为高精度）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应用"计算平面点云的位姿和尺寸"获取抓取参数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设置"计算位姿中心的方法"为BoundingRectCenter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通过"生成抓取点"创建多个抓取策略（优先选择Z轴旋转最小的点）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使用"根据阈值对数值进行二分类"过滤低置信度结果（阈值设为0.7）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应用"去除重叠物体位姿"（重叠比例阈值设为25%）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通过"限制输出的个数"控制最大输出结果（上限设为3个）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使用"输出"步骤发送PoseList到机器人（端口类型设为预定义（机器人路径））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通过"数据保存"功能记录检测结果（保存周期设为每小时）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