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气涨轴定位视觉方案（3D）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风险点：现场粉尘或纸屑可能影响3D相机成像精度。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解决方案：在相机周围加装防尘罩，并定期清洁镜头。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风险点：相机安装高度误差可能导致视野不覆盖目标区域。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解决方案：使用激光测距仪校准工作距离，确保Z轴为750mm。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风险点：纸质气涨轴表面反光差异可能影响点云质量。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解决方案：采用漫反射光源辅助照明，提升点云稳定性。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●产品名称：气涨轴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●产品颜色：原木色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mm)：80*80*1000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mm)：450.0 * 300.0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</a:t>
            </a:r>
          </a:p>
          <a:p>
            <a:pPr>
              <a:defRPr sz="1400" b="1"/>
            </a:pPr>
            <a:r>
              <a:t>●工作距离(mm)：750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750mm, X视野大小 = 345mm, Y视野大小 = 585mm, Z向视野大小 = 500-1000mm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585×345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0.1mm@1.0m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0.3-0.6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PR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072" y="1474470"/>
            <a:ext cx="4043855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550072" y="5671530"/>
            <a:ext cx="404385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使用"从相机获取图像"步骤采集传送带上的气涨轴点云数据，设置相机参数确保覆盖450×300×400mm搜索范围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执行"点云降采样"步骤，设置采样间隔为2mm（兼顾精度与处理速度）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使用"点过滤"步骤去除杂点，设置法向与竖直方向夹角阈值为[0°,70°]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添加"提取3D ROI内点云"步骤，配置ROI尺寸为450×300×400mm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开启"计算点云法向并估计边缘"步骤，为后续匹配提供几何特征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气涨轴定位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使用"3D工件识别"工具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点云预处理阶段保持默认边缘提取效果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工件选择阶段导入STL模型生成点云模板，设置点云生成方式为"生成完整表面的点云"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启用"长条物体增强"功能（针对1000mm长度方向）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应用"3D匹配"步骤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设置匹配模式为"面匹配"（纸质材质表面特征适配）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开启"去除重叠物体位姿"和"去除压叠物体位姿"，阈值均设为30%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配置置信度阈值0.35（平衡漏检与误检）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启用"过滤可能匹配错误的结果"策略（针对长条形对称特性）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使用"调整位姿V2"步骤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启用"将位姿转换至机器人坐标系"功能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添加"沿Z轴移动位姿"调整项，设置移动距离为50mm（抓取安全高度）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配置"S"形平面排序"，行方向设为X轴正方向，行间隔100mm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通过"生成工件抓取策略"步骤，设置数据转换方式为"根据抓取点生成抓取策略"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使用"输出"步骤配置"预定义（视觉结果）"端口类型，设置"根据抓取点生成抓取策略"的数据转换方式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使用"计算掩膜面积"和"统计3D点的个数"步骤，验证定位结果符合1mm精度要求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