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气涨轴定位视觉方案（3D）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配置"输出"步骤（端口类型设为"预定义（机器人路径）"）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选择"匹配（工件上下料）"使用场景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启用"移除非简易几何体工件点云"（搜索半径3mm）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勾选"自动校正视觉系统漂移"（需部署EIH/ETH功能）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通过"TCP通信"步骤发送抓取位姿至机器人控制器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设置通信参数（IP地址192.168.1.100，端口60000）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使用"计算位姿间距离"验证重复精度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通过"保存结果到文件"记录检测数据（路径：C:\VisionData\Logs）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风险点：现场粉尘或光照变化可能影响3D相机成像质量。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解决方案：建议在相机周围加装防尘罩，并保持环境光照稳定。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风险点：相机安装高度误差可能导致工作距离超出标称精度范围。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解决方案：使用激光测距仪校准安装位置，确保工作距离为750mm ±1mm。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风险点：纸材质气涨轴表面纹理差异可能导致模板匹配失败。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解决方案：采用多角度模板融合识别策略，提升对表面纹理变化的适应性。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●产品名称：气涨轴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●产品颜色：原木色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mm)：80*80*1000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mm)：450.0 * 300.0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345mm, Y视野大小 = 585mm, Z向视野大小 = 500-1000mm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585×345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PR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072" y="1474470"/>
            <a:ext cx="4043855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50072" y="5671530"/>
            <a:ext cx="4043855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使用"从相机获取图像"步骤采集传送带上的气涨轴图像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设置相机ROI区域覆盖450×300×400mm的搜索范围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启用"矫正至深度图坐标系"参数确保坐标一致性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使用"点云降采样"步骤降低点云密度（采样间隔设为3mm）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应用"点过滤"步骤去除异常点（法向与竖直方向夹角阈值0°-70°）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执行"提取3D ROI内点云"限定处理区域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使用"计算点云法向并估计边缘"增强特征识别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调用"3D工件识别工具"进行模板匹配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点云预处理：选择"生成完整表面的点云"方式制作模板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工件选择：加载预配置的气涨轴STL模板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通用设置：输出抓取点并启用"调整位姿V2"进行方向校正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使用"3D精匹配"步骤（专家模式）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设置采样间隔5mm平衡精度与速度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开启"面匹配中考虑法向偏差"提升准确性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置信度阈值设为0.35确保±1mm定位精度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使用"限制输出的个数"步骤（最大输出1个结果）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应用"位姿变换"步骤将结果转换至机器人坐标系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通过"生成工件抓取策略"步骤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设置抓取点Z轴偏置10mm防止碰撞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启用"末端工具转动最小"策略减少机械臂旋转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