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气涨轴定位视觉方案（3D）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设置抓取点间距≥20mm防碰撞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3D匹配与分类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启用多模板匹配（区分不同摆放角度）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设置最小匹配点数为5000个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过滤无效位姿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验证位姿重复精度（阈值±0.5mm）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排除Z轴高度异常值（超出100±2mm）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最大输出4个最佳抓取位姿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数据打包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合并位姿数据与物体尺寸信息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配置Adapter通信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设置IP地址192.168.1.100:50000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启用"运行Mech-Vision工程"指令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输出机器人路径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设置端口类型为"预定义（机器人路径）"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计算位姿重复精度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统计最近7天数据波动范围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生成生产报表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记录抓取成功率（目标≥98%）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统计单件处理时间（目标≤1.2s）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风险点：金属反光干扰点云质量（银色金属表面强反射）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解决方案：增加漫反射补光板或调整结构光角度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风险点：750mm长焦距易受机械振动影响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解决方案：采用双层减震支架+刚性导轨固定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风险点：托盘摆放角度差异超180°对称补偿范围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解决方案：预置多角度模板库（覆盖0°/90°/180°）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●产品名称：气涨轴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mm)：80*80*100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mm)：450.0 * 300.0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配置相机参数组为"calib"模式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设置触发采集方式为"单次采集"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启用标定参数组校正相机外参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定义ROI范围为450×300×150mm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应用点云降采样（分辨率0.5mm）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使用统计离群值移除（距离阈值2mm）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应用高斯噪声滤波（标准差0.3）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法向估计半径设为3mm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合并点云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整合多视角采集的点云数据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应用ICP算法进行点云配准（最大迭代次数50）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气涨轴定位与抓取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加载金属材质点云模板（80×80×100mm）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设置匹配置信度阈值为95%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启用对称性补偿（旋转对称角度180°）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设置Z轴方向与重力方向夹角≤5°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限制X/Y轴平移范围±5mm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沿指定方向移动位姿（抓取方向Z+）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计算抓取点偏移量（Z轴正方向10mm）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