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气针定位视觉方案（2D）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通过OK/NG控件显示检测结果，NG时输出缺陷位置坐标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配置COM3端口，波特率9600，8数据位，无校验，1停止位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发送ASCII码：OK时发送"PASS"，NG时发送"FAIL"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记录每次检测的斑点数量和匹配得分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设置CPK计算周期为每小时一次，输出CPK值至数据存储模块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风险点：金属材质反光可能导致图像过曝或暗区细节丢失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解决方案：增加环境光遮蔽措施（如黑色遮光罩）并优化光源角度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风险点：292mm工作距离易受机械振动干扰导致图像模糊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解决方案：采用防震支架+减震垫组合安装方式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风险点：不同批次气针表面氧化程度差异可能影响定位精度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解决方案：建立批次参数库并配置自动增益补偿功能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●产品名称：气针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传送带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270688"/>
            <a:ext cx="3544089" cy="2462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036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99167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99415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0821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VLHXA30D60R2X-24V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选择全局相机设备，配置曝光时间为5ms，增益为50%，伽马值为1.0，对比度为50%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设置拉流模式为软触发，单帧超时时间为1000ms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使用高亮度环形光源，设置亮度为80%，角度为45°以减少反光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应用亮度算子，设置最小阈值为150，最大阈值为255，ROI区域选择为整个图像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使用对比度算子，将对比度调整至最大值以增强金属表面细节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应用中值滤波，滤波核大小为3x3，ROI区域选择为整个图像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设置极性为白底黑点，二值化阈值为200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启用面积过滤使能，面积范围设为100-5000像素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启用圆度过滤使能，圆度范围设为0.8-1.2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启用形态学操作，选择开操作，核大小为3x3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训练模板：选择气针标准图像，设置角度范围-10°至+10°，尺度范围0.9-1.1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设置最小匹配分数为0.8，最大匹配个数为1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启用亚像素高精度定位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对斑点检测结果设置缺陷阈值：单个缺陷面积&gt;300像素或数量&gt;5个判定为NG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对模板匹配结果设置分数阈值：得分&lt;0.7判定为NG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