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气针定位视觉方案（2D）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**棋盘格尺寸**：单格30mm × 30mm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**标定板类型**：棋盘格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**非线性矫正**：开启以补偿镜头畸变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**标定文件存储路径**：默认路径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缺陷判定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设置缺陷面积阈值（如&gt;2mm²）和长度阈值（如&gt;3mm）作为NG判定标准。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通过条件判断算子输出OK/NG结果，并在自定义界面显示检测状态指示灯。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保存检测图像及结果至指定路径，用于后续追溯分析。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(通信处理)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（根据需求可选）通过串口或TCP/IP发送检测结果至PLC或上位机。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(统计处理)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（根据需求可选）启用CPK统计功能，监控检测过程稳定性。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风险点：现场存在金属反光干扰，影响图像稳定性。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解决方案：采用环形光源均匀照明，并调整光源角度以减少反光。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风险点：相机安装位置易受机械振动影响定位精度。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解决方案：使用减震支架固定相机，确保安装面水平稳定。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风险点：气针表面氧化或涂层差异可能导致检测误判。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解决方案：在预处理阶段增加自适应阈值算法，提升对表面变化的鲁棒性。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●产品名称：气针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●工作距离(mm)：292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744935"/>
            <a:ext cx="5066021" cy="3520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292mm, B(视野宽度) = 110mm, C(视野长度) = 110mm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23" y="1256506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S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844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93215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54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424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VLHBRD110R7X-24V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使用工业相机采集图像，设置相机参数（曝光时间、增益等）以适应金属白色产品的成像需求。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采用软触发模式，确保产品静止时触发图像采集。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亮度与对比度调整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配置亮度算子，设定阈值范围以增强白色金属表面的特征对比。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使用对比度算子优化图像细节，确保缺陷区域明显区分。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应用高斯滤波算子，核大小设为5x5，降低图像噪声。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执行形态学闭运算，消除小面积噪点并平滑边缘。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采用自动阈值法进行二值化处理，分离缺陷区域与背景。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(具体检测内容) 气针缺陷检测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直线检测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配置直线检测算子，参数设置：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**搜索范围**：100mm × 100mm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**最小特征分辨**：0.5mm（通过标定确保精度）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**投影长度**：30像素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**搜索长度**：50像素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**缺陷类型过滤**：启用毛刺、崩边检测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利用标定后的坐标系进行世界坐标转换，确保测量准确性。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执行高精度棋盘格标定：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