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气门孔定位视觉方案（3D）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风险点：车间存在金属粉尘，可能影响相机成像质量。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解决方案：在相机镜头前加装防尘罩，并定期清洁维护。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风险点：相机安装高度误差可能导致视野范围偏移。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解决方案：使用激光水平仪辅助安装，确保工作距离精确为1800mm。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风险点：气门孔表面氧化或涂层差异可能影响3D匹配精度。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解决方案：在预处理阶段增强法向估计和边缘识别算法，提升对表面变化的鲁棒性。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●产品名称：气门孔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mm)：600*600*60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700.0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S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560" y="1474470"/>
            <a:ext cx="3448879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47560" y="5671530"/>
            <a:ext cx="344887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使用"从相机获取图像"步骤采集传送带上的气门孔点云数据，设置相机触发模式为静止状态采集，确保产品完全进入视野范围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应用"点云降采样"步骤，设置采样间隔为3mm以平衡处理速度与精度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通过"提取3D ROI内点云"限定1000×700×100mm的搜索范围，排除传送带边缘干扰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执行"点云聚类"步骤，根据600×600×60mm的产品尺寸设置聚类参数，分离单个气门孔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使用"计算点云法向并估计边缘"增强金属表面特征识别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气门孔定位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调用"3D匹配"步骤，加载预先制作的气门孔点云模板（通过STL文件生成）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在"3D匹配"中设置：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置信度阈值0.45（高于默认值以满足±1.5mm精度要求）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搜索半径15mm（覆盖产品尺寸公差）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启用"去除重叠物体"功能，设置重叠比例阈值30%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使用"调整位姿V2"工具：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选择"使位姿方向与目标位姿方向一致"策略，校正Z轴方向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应用"S形平面排序"，按X轴升序排列位姿以匹配传送带布局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通过"过滤"步骤保留置信度&gt;0.45的匹配结果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使用"3D位姿排序V2"按Y轴升序排列，确保抓取顺序符合生产节拍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应用"生成漂移校正模型"补偿可能的视觉系统漂移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配置"输出"步骤，通过TCP/IP协议将PoseList发送至机器人控制系统，设置通信键为"valve_position"，包含位姿坐标和置信度数据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