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水壶尺寸测量视觉方案（3D）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解决方案：在相机周围加装遮光罩，避免环境光直射。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解决方案：使用激光校准仪辅助安装，确保相机与被测物垂直对齐。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风险点：白色塑料水壶表面反光不一致可能影响图像质量。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解决方案：采用漫反射光源和亮度均衡算法，提升图像稳定性。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●产品名称：水壶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●测量内容：高度、长度、宽度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50.0 * 180.0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设置相机参数（分辨率：4096×3000，曝光时间：5ms）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启用ROI裁剪（范围：100×100×180mm）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图像亮度和色彩均衡器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增强白色塑料表面对比度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图像形态变换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使用开运算消除反光噪点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提取掩膜中对应的图像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根据白色特征生成二值掩膜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计算掩膜最小外接矩形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获取水壶轮廓的2D基准尺寸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计算点云沿轴长度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X轴：长度方向（50mm）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Y轴：宽度方向（50mm）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Z轴：高度方向（180mm）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计算Vector3D的长度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通过3D点云数据验证关键尺寸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根据阈值对数值进行二分类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判断尺寸误差是否超过±1.1mm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存储格式：CSV（包含产品ID/尺寸值/合格状态）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发送检测结果到PLC（IP:192.168.1.100，端口:502）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