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水晶片外观检测视觉方案（2D）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风险点：环境光干扰导致透明材质反光/过曝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风险点：安装不稳固导致图像采集抖动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解决方案：使用防震支架+固定螺丝加固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风险点：水晶片批次差异导致检测误判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解决方案：建立批次特征数据库并动态校准参数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●产品名称：水晶片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●检测内容：瑕疵检测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237mm, B(视野宽度) = 55mm,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05MG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04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69284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1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0988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使用高分辨率工业相机采集水晶片图像，确保透明材质无反光/过曝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ROI截取：框选50*100mm检测区域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全局掩膜：遮盖托盘背景干扰区域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亮度/对比度调整：增强透明材质缺陷可见性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使用多边形工具精细标注气泡/划痕等缺陷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确保标注区域与掩膜无重叠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输入尺寸：设置为1024*2048（保证0.3mm缺陷清晰）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数据增强：启用旋转/缩放/亮度变化（±15%）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模型类型：选择高速度模型（缺陷面积较大）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阈值设置：绿色竖线设为0.85，红色竖线设为0.75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迭代优化：补充标注特殊反光场景样本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导出模型：启用类激活图辅助分析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缺陷区域可视化标记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OK/NG分类输出（基于阈值判定）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生成检测报表（包含缺陷类型分布/误检率）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