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水杯外观检测视觉方案（2D）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风险点：风险点：流水线白色塑料反光干扰图像采集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解决方案：解决方案：采用中孔背光源实现均匀照明，消除材质反光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风险点：风险点：工作距离范围大导致焦点偏移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解决方案：解决方案：预设镜头自动对焦参数，覆盖200-600mm全距离清晰成像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风险点：风险点：水杯表面纹理/颜色批次差异影响检测阈值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解决方案：解决方案：建立动态基准库，实时校准缺陷判定标准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●产品名称：水杯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●检测内容：破损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●来料方式：流水线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●检测时产品运动速度(m/s)：0.6</a:t>
            </a:r>
          </a:p>
          <a:p>
            <a:pPr>
              <a:defRPr sz="1400" b="1"/>
            </a:pPr>
            <a:r>
              <a:t>●工作距离(mm)：436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OPT-FLCA220210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使用工业相机在流水线静止/运动状态下采集白色塑料水杯图像，覆盖200-600mm工作距离范围，确保2mm缺陷可见性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ROI截取：框选200×150mm检测区域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亮度/对比度调整：消除白色材质反光干扰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数据增强：启用±15%平移、±5%缩放模拟流水线位姿变化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创建"破损"缺陷类别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标注典型破损区域（裂纹/缺口/气泡）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启用全局掩膜遮蔽非检测区域（如杯口边缘）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设置输入尺寸1024×1024保证2mm缺陷分辨率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阈值设定：绿色OK线设为缺陷度&lt;0.3，红色NG线&gt;0.7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输出缺陷热力图定位破损位置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记录每分钟600次检测的OK/NG统计报表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