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水杯外观检测视觉方案（2D）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风险点：玻璃材质透光性导致反光干扰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解决方案：采用漫射条形光源+多角度布光消除镜面反射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解决方案：使用防震支架+相机固定螺纹孔双重加固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风险点：透明玻璃批次透光率差异影响图像亮度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解决方案：软件启用动态增益补偿功能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●检测内容：缺口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●工作距离(mm)：1002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1002mm, B(视野宽度) = 440mm,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MV-CS040-A0UM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MV-CS040-A0UM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设置ROI区域为800×800mm检测范围，使用高分辨率相机采集透明玻璃水杯图像，调整光源避免反光干扰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应用亮度/对比度调整消除玻璃透光影响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使用ROI工具框选水杯主体区域，排除传送带背景干扰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创建"缺口"缺陷类别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使用多边形工具精确标注玻璃缺口边缘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启用全局掩膜遮盖水杯把手等非检测区域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配置网格剪切工具处理大尺寸图像（若缺陷过小）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通过热力图显示缺陷位置及面积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设置缺陷度阈值判定OK/NG结果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记录缺陷类型分布及检测准确率数据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