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水杯外观检测视觉方案（2D）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风险点：玻璃材质反光干扰与传送带高速运动导致图像拖影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解决方案：采用环形光源+背光组合消除反光，同步触发相机与传送带运动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风险点：长焦距（1978mm）易受环境震动影响成像稳定性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解决方案：使用防震支架并加固相机安装结构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风险点：透明玻璃杯透光率批次差异影响缺陷识别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解决方案：预设多组光源亮度参数并启用软件自适应补偿功能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●检测内容：缺口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●工作距离(mm)：1978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1978mm, B(视野宽度) = 880mm, C(视野长度) = 880mm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A5402MG000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2048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1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50401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A5402MG000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设置高分辨率相机（建议1200万像素以上）以捕捉1mm缺陷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使用环形光源+背光组合消除玻璃反光干扰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同步触发相机与传送带运动（2m/s速度下需确保图像无拖影）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设置800×800mm检测区域ROI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亮度/对比度调整（增强玻璃边缘特征）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ROI截取（聚焦产品区域）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多尺度直方图均衡化（补偿透明材质透光差异）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创建"缺口"缺陷类别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标注典型缺口样本（至少20张差异样本）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启用网格剪切工具（4×4分割提升小缺陷检出率）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设置输入尺寸1024×1024（保证1mm缺陷清晰可见）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级联非监督分割模块（作为辅助判断）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仅标注OK图像（30张以上）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设置OK/NG阈值（绿色线95%，红色线85%）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输出缺陷坐标与面积（用于后续定位）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生成检测报告（包含缺陷热力图）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实时标记NG产品（通过颜色/形状特征区分）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通过TCP/IP协议发送检测结果到MES系统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