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水杯外观检测视觉方案（3D）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解决方案：在相机周围加装防尘罩，并定期清洁镜头。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风险点：相机安装位置易受振动干扰，影响检测精度。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风险点：水杯颜色和材质批次差异可能导致检测误判。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解决方案：在软件中设置自适应阈值，根据来料自动调整检测参数。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●检测内容：裂痕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25.0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●来料方式：自动上料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UHP1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使用3D相机采集水杯点云及彩色图像，设置相机参数确保2mm缺陷分辨率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点云降采样（VoxelGridSampler，间隔1.0mm）减少数据量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点云预处理（噪声抑制等级设为Strong，边缘提取效果设为Fine）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ROI内点云（聚焦水杯主体区域，排除底座干扰）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正交投影（分辨率1000px/m，生成2D深度图用于后续分析）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裂痕检测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深度图分割（相邻像素高度差阈值设为2mm，过滤非裂痕区域）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计算点云法向并估计边缘（法向变化阈值5°，深度差阈值3mm）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卡尺工具（沿水杯侧面设置ROI，灰度变化下限阈值30，检测边缘突变）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点云形状检测器（形状类型设为平面，法向偏差阈值10°，过滤非平面裂痕）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根据点云尺寸分类（长度/宽度差阈值±5%，排除误检）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可视化范围内深度（标记裂痕区域为红色，辅助人工复核）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输出检测结果至机器人（通过TCP/IP协议传输合格/不合格信号）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记录缺陷数量及位置（每小时生成统计报告，分析裂痕分布规律）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