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水杯定位视觉方案（3D）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风险点：现场存在粉尘或强光干扰，可能影响3D相机成像精度。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解决方案：安装防尘罩并控制环境光照强度，确保相机工作在稳定环境中。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风险点：相机安装位置不垂直或高度偏差，导致定位误差。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解决方案：使用激光水平仪校准安装角度和高度，确保与托盘面垂直对齐。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风险点：水杯尺寸或摆放姿态存在轻微差异，影响识别稳定性。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解决方案：优化3D模板匹配算法参数，提高对小范围形变的容忍度。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mm)：400*400*300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mm)：200.0 * 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04759"/>
            <a:ext cx="6949439" cy="344848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97280" y="5441240"/>
            <a:ext cx="69494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使用"从相机获取图像"步骤采集托盘区域点云数据，设置相机2D图源类型为"外置彩色图"，关闭"矫正至深度图坐标系"参数以避免特征缺失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ROI为200×200×200mm搜索范围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边缘提取效果设为"标准"，噪声抑制级别设为"弱"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点过滤：法向与竖直方向最小夹角0°，最大夹角70°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聚类参数：半径3mm，类最小点数100，最大点数3000000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显示模式设为"显示全部点云"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使用"计算平面点云的位姿和尺寸"步骤获取托盘基准位姿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选择工件库中预配置的塑料水杯点云模板（400×400×300mm）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设置识别区为托盘基准位姿下的局部区域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置信度阈值设为0.35（高于默认值以确保3mm定位精度）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启用"计算可能匹配失败的位姿"功能过滤对称误匹配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输出抓取点列表并启用"生成漂移校正模型"步骤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沿Z轴平移3mm作为安全裕度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绕X/Y轴旋转校正以匹配水杯标准朝向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调用"生成矩形路径"步骤创建抓取路径，设置路径间距为产品宽度+20mm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通过"输出"步骤发送PoseList到机器人控制器：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端口类型设为"预定义（机器人路径）"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启用"自动校正视觉系统漂移"参数（需已部署漂移自校正功能）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使用"计算掩膜面积"和"统计3D点的个数"步骤验证检测结果有效性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