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水杯尺寸测量视觉方案（2D）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配置TCP客户端发送检测结果至PLC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接收数据模块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订阅PLC触发信号启动检测流程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风险点：钛金属银色表面反光可能导致图像采集不稳定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解决方案：采用漫射面形光源并调整照射角度抑制反光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风险点：907mm长工作距离易受机械手振动干扰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解决方案：加装防震支架并设置相机防抖参数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风险点：水杯壁厚公差可能影响边缘检测精度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解决方案：预设自适应边缘检测阈值范围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●产品材质：钛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●工作距离(mm)：907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907mm, B(视野宽度) = 44mm,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MV-CU060-10GM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3072 * 248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56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440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MV-CU060-10GM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配置全局相机参数，设置分辨率为覆盖500*40mm检测区域，帧率满足5pcs/min节拍要求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调整大华光源亮度至最佳成像效果，确保银色钛材质表面反光均匀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通过对比度调整强化钛金属边缘特征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配置卡尺工具提取水杯轮廓边缘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采用模板匹配定位水杯基准位置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测量水杯长度方向实际尺寸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测量水杯宽度方向实际尺寸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设置公差范围（±1mm）判断测量结果是否合格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将测量数值与OK/NG状态转换为字符串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通过OK/NG控件显示检测状态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