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风险点：环境光线干扰导致标签反光或暗区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解决方案：采用中孔背光源实现均匀照明，消除表面反光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风险点：相机安装角度偏差影响检测区域覆盖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解决方案：通过三维调节支架精确校准相机角度，确保120*100mm检测区域完整入镜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风险点：多颜色水瓶标签色差影响缺陷识别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解决方案：采用HSV色彩空间转换算法，建立动态色差补偿模型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mm)：120.0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11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199mm, B(视野宽度) = 110mm,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0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910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VLBGDSD70X70X-24V-C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使用工业相机采集水瓶标签区域图像，确保光照均匀且无反光干扰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截取ROI：框选标签区域（120*100mm范围）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调整亮度/对比度：增强标签与背景的明暗差异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导入OK/NG图像数据（包含多种颜色水瓶的正常标签和各类瑕疵样本）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使用多边形工具标注缺陷区域（污渍、气泡、划痕等）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创建多类别（如：污渍、气泡、划痕）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启用数据增强（旋转±5°、缩放±10%、亮度±10%）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设置输入尺寸为1024*768（确保0.1mm缺陷可识别）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观察精度曲线和损失曲线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调整缺陷度阈值（OK: 0.1，NG: 0.9）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导出模型至Mech-DLK SDK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根据阈值判定OK/NG结果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