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水瓶外观检测视觉方案（2D）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生成OK/NG分类结果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输出缺陷区域坐标数据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记录检测节拍数据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统计误检率&lt;0.5%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生成每日检测报告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风险点：传送带高速运行（10m/s）可能导致图像模糊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解决方案：采用CXP接口面阵相机配合运动同步触发，确保图像清晰捕捉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风险点：42台相机安装存在角度偏差风险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解决方案：使用激光校准仪统一校准安装角度，保证±0.1°精度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风险点：多色瓶身易造成标签反光干扰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解决方案：配置偏振滤光片+多角度环形光源，消除表面反光影响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●检测内容：标签瑕疵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●产品颜色：多种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mm)：1200.0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●最大工作距离(mm)：120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●检测时产品运动速度(m/s)：10</a:t>
            </a:r>
          </a:p>
          <a:p>
            <a:pPr>
              <a:defRPr sz="1400" b="1"/>
            </a:pPr>
            <a:r>
              <a:t>●工作距离(mm)：129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129mm, B(视野宽度) = 157.1429mm,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MV-CH240-10YC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CoaXPress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4608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61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921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MV-CH240-10YC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使用高分辨率工业相机采集1200×1000mm检测区域图像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设置ROI覆盖标签区域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采用背光/环形光源消除反光干扰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同步传送带运动控制图像采集时机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调整图像亮度/对比度增强标签区域特征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使用ROI工具限定标签检测范围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应用全局掩膜排除瓶身纹理干扰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标签瑕疵检测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创建"正常标签"和"瑕疵"两类标注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采用智能标注工具标注典型缺陷样本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设置网格剪切工具（8×8分块）提升小缺陷检测能力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配置数据增强参数（旋转±5°，平移±3%）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输入尺寸设置为1920×1600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批量大小设为16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总训练轮次500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模型类型选择高速度模式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设置缺陷判定阈值（置信度&gt;0.85）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导出缩略图报表分析漏检/误检样本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