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水瓶外观检测视觉方案（2D）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风险点：环境光波动可能导致标签区域反光或暗区，影响缺陷识别。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解决方案：采用条形组合光源并调整照射角度（45°±5°），配合光照归一化算法消除环境光干扰。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风险点：多相机密集安装易导致散热不良，引发图像传感器性能下降。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解决方案：预留≥10cm间距确保通风，并配置温控监测模块实时预警异常温度。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风险点：不同批次水瓶标签可能存在色差或纹理差异，导致误检率升高。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解决方案：在预处理阶段启用自适应色彩校正算法，并通过数据增强模拟标签批次差异进行模型训练。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127mm, B(视野宽度) = 165mm,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使用工业相机采集水瓶标签区域图像，设置ROI框选2000×1500mm检测区域，确保标签区域清晰无反光干扰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调整亮度/对比度增强标签特征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应用光照归一化消除环境光差异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设置全局掩膜遮盖非标签区域（如瓶身）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标签瑕疵检测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新建缺陷分割模块工程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导入托盘中水瓶的正反面标签图像（含OK/NG样本）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创建"正常标签"和"瑕疵标签"两类标注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使用智能标注工具标注缺陷边缘（气泡、污渍等）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配置数据增强参数：亮度±15%、对比度±10%、随机缩放±20%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设置输入图像尺寸为1024×768（满足0.1mm分辨率要求）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训练模型并验证，通过缺陷度统计图调整OK/NG阈值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导出模型至Mech-Vision部署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输出缺陷位置坐标与类型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通过热力图可视化瑕疵区域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根据阈值判定OK/NG结果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记录每批次检测良率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生成缺陷类型分布报表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