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输出缺陷分割掩膜图像与缺陷位置坐标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根据缺陷面积与位置判断NG/OK结果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生成检测报告包含缺陷类型统计与图像标记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通过TCP/IP协议将检测结果传输至MES系统，触发NG品剔除装置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风险点：高速运动（10m/s）易导致图像模糊，塑料材质反光干扰检测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解决方案：采用高亮度环形光源（20组）确保均匀照明，配合相机高速触发模式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风险点：168台相机安装误差易造成视野重叠或检测盲区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解决方案：使用激光校准仪定位，相邻相机间设置5mm重叠区域并校正角度偏差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风险点：白色塑料瓶表面反光强度波动影响缺陷识别稳定性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解决方案：建立动态补偿算法，实时调整图像对比度与亮度阈值（±15%）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●工作距离(mm)：131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131mm, B(视野宽度) = 170mm, C(视野长度) = 225mm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MV-CH210-10YM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CoaXPress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4608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61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92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MV-CH210-10YM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使用工业相机采集托盘中水瓶的标签区域图像，确保标签区域在3000×2000mm检测范围内，通过调整相机参数（如高分辨率模式、自动曝光）保证标签瑕疵清晰可见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截取ROI：框选标签所在区域作为感兴趣区域，排除无关背景干扰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图像校正：若标签存在倾斜，使用快速定位模块进行角度校正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掩膜处理：使用全局掩膜遮盖标签外的塑料瓶身区域，避免材质反光干扰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导入包含正常标签、多锡、污渍等缺陷的图像数据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划分训练集（80%）与验证集（20%）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设置输入图像尺寸为1024×768（确保0.1mm缺陷可识别）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使用智能标注工具标注缺陷区域，重点标注0.1mm级微小瑕疵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配置数据增强参数（旋转±5°、亮度±10%、对比度±15%）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选择高速度模型类型并设置批量大小为16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训练总轮次设置为500，监控精度曲线与损失曲线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设置缺陷度阈值：OK阈值0.2，NG阈值0.8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通过热力图验证缺陷定位准确性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检查验证报告中的漏检/错检图像并补充标注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导出支持GPU推理的模型文件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