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输出检测结果（OK/NG分类）及缺陷热力图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对NG图像自动保存带标注的缺陷区域图像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生成检测报告（包含准确率、缺陷类型分布）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记录每批次检测的OK率与缺陷类型统计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生成SPC控制图监控过程稳定性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风险点：环境光照波动可能导致标签区域亮度不均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解决方案：采用中孔背光源+遮光罩组合，确保背景光稳定性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风险点：相机安装角度偏差导致视野未完全覆盖200*150mm检测区域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解决方案：通过激光定位校准安装位置，确保镜头光轴垂直于标签平面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风险点：不同批次水瓶表面反光特性差异影响缺陷识别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解决方案：在软件中启用自适应增益功能，实时补偿材质反光差异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●工作距离(mm)：123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11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123mm, B(视野宽度) = 165mm,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933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0213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15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2401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JL-BRC3-200×160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使用工业相机采集水瓶标签区域图像，确保覆盖200*150mm检测区域。因产品在托盘中静止检测（运动速度为0），可采用静态拍摄方式获取清晰图像。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调整图像亮度/对比度：通过图像预处理工具消除环境光照差异，确保标签区域色彩一致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设置ROI：框选标签所在区域（约200*150mm范围），排除瓶身其他无关区域干扰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数据增强：启用旋转(±5°)和平移(±10%)增强，模拟实际生产中可能的微小角度偏移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模块选择：采用非监督分割模块（无需标注缺陷类型，仅需OK样本）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导入30-50张无缺陷的OK标签图像作为训练数据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确保图像包含不同光照条件下的正常标签样本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输入尺寸设置为1024*768（保证0.1mm缺陷可被识别）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启用网格剪切工具（4×3划分），提升小缺陷检测能力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设置学习率为0.4，总轮次500，批量大小4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阈值设定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通过验证结果统计图确定OK/NG阈值（建议OK阈值设为0.15，NG阈值0.85）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对Unknown结果进行二次人工复核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检查验证矩阵，重点关注False Negative/Positive样本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对漏检样本补充训练数据并重新迭代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