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水瓶外观检测视觉方案（2D）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风险点：环境光线干扰导致标签反光或暗区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解决方案：采用条形组合光源+遮光罩，确保标签区域光照均匀且无眩光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风险点：相机安装角度偏差导致视野畸变或边缘模糊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解决方案：严格校准相机与被测物垂直度，使用标定板优化镜头焦距与光圈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风险点：水瓶批次间表面反光率差异影响缺陷识别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解决方案：预处理阶段加入自适应亮度补偿算法，定期校准相机参数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●产品名称：水瓶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●检测内容：标签瑕疵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mm)：2222.0 * 1111.0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●最大工作距离(mm)：55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defRPr sz="1400" b="1"/>
            </a:pPr>
            <a:r>
              <a:t>●工作距离(mm)：130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212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130mm, B(视野宽度) = 152.8mm, C(视野长度) = 222.2mm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MV-CH240-10TM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4000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062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1509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95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837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MV-CH240-10TM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使用高分辨率工业相机采集水瓶标签区域图像，确保覆盖2222*1111mm检测区域，设置ROI框选标签位置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调整图像亮度/对比度优化标签区域显眼度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应用全局掩膜遮盖非标签区域（如瓶身白色背景）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设置图像缩放参数确保0.1mm缺陷在图像中可识别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标签瑕疵检测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导入标注数据（OK/NG图像各30-50张）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使用缺陷分割模块进行多类别标注（如气泡、污渍、划痕）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配置数据增强参数（旋转±5°、亮度±10%、添加高斯噪声）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训练模型（输入尺寸2048*1024，模型类型选择高速度模式）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验证模型并调整阈值（绿色OK线设为0.85，红色NG线设为0.65）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输出缺陷区域坐标及分类结果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生成检测报告（包含准确率、缺陷类型分布）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记录每批次检测良率，生成趋势分析图表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