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风险点：白色塑料瓶表面反光可能导致图像过曝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解决方案：采用高均匀性环形光源+漫射板组合抑制反光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风险点：112台相机密集安装易导致散热不良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解决方案：预留10cm以上设备间距并加装轴流风机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风险点：不同批次水瓶表面纹理差异影响缺陷识别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解决方案：建立物料样本库并设置动态阈值补偿机制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mm)：2222.0 * 1111.0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●最大工作距离(mm)：55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●工作距离(mm)：173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173mm, B(视野宽度) = 138.9mm, C(视野长度) = 166.7mm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MV-CH120-10CC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3840 * 3000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28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166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MV-CH120-10CC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VLTXX2D250X21R3X-24V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截取 ROI：框选水瓶标签区域作为感兴趣区，应用ROI减少背景干扰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图像筛选：根据托盘来料方式剔除重复图像，设置标记区分OK/NG样本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光照校正：调整亮度对比度确保白色塑料瓶标签区域无过曝现象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创建类别：新建"标签瑕疵"类别用于缺陷标注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数据标注：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使用多边形工具精确标注标签区域缺陷轮廓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使用掩膜工具遮盖瓶身非检测区域（全局掩膜）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对0.1mm级微小缺陷启用网格剪切工具辅助检测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训练配置：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输入尺寸设置为能清晰显示0.1mm缺陷的最小尺寸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启用数据增强（旋转/平移）应对运动速度10m/s带来的姿态变化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设置批量大小平衡20pcs/min节拍要求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验证优化：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通过置信度过滤排除误检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┷ 调整阈值区分OK/NG结果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┷ 输出缺陷坐标与面积数据用于后续分析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┷ 生成检测报表统计瑕疵率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┷ 记录误检/漏检案例用于模型迭代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