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水瓶外观检测视觉方案（2D）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8" name="图片 7" descr="面阵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91360" y="4509135"/>
            <a:ext cx="1715770" cy="125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风险点：环境光干扰可能导致标签反光或暗区检测不稳定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解决方案：采用高均匀性条形光源+漫射板组合，确保光照一致性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风险点：多相机阵列安装误差易导致视野拼接错位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解决方案：使用激光校准仪配合机械定位支架实现亚毫米级对齐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风险点：不同批次标签材质透光率差异可能影响瑕疵识别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解决方案：建立物料光谱数据库并配置自适应增益补偿算法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●检测内容：标签瑕疵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mm)：2222.0 * 1111.0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●最大工作距离(mm)：55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defRPr sz="1400" b="1"/>
            </a:pPr>
            <a:r>
              <a:t>●工作距离(mm)：139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139mm, B(视野宽度) = 139mm, C(视野长度) = 202mm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MV-CH140-60GC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4708 * 2824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4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4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486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3665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MV-CH140-60GC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VLTX2D200X19R3X-24V-C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截取 ROI：框选标签区域作为感兴趣区，减少背景干扰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图像筛选：根据托盘背景差异划分训练集/验证集，确保数据多样性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标签瑕疵检测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使用缺陷分割模块标注多类别瑕疵（如污渍、气泡、划痕）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启用网格剪切工具处理大尺寸图像（2222*1111mm），设置边缘扩展确保缺陷完整性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配置数据增强参数（亮度/对比度/旋转）提升泛化能力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设置输入图像尺寸保证0.1mm缺陷可识别（通过缩放预览确认）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验证模型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通过标注结果匹配矩阵分析漏检/错检，调整缺陷判定阈值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补充标注问题图像后重新训练迭代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导出模型：设置推理时最大目标个数匹配实际瑕疵密度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通过验证统计报表分析准确率，导出缩略图报表用于人工复核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┷ 通过Mech-DLK SDK集成至产线系统，配置TCP/IP协议传输检测结果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Kozuka Gothic Pro M</vt:lpstr>
      <vt:lpstr>印品黑体</vt:lpstr>
      <vt:lpstr>AMGDT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296</cp:revision>
  <dcterms:created xsi:type="dcterms:W3CDTF">2019-03-05T07:35:00Z</dcterms:created>
  <dcterms:modified xsi:type="dcterms:W3CDTF">2025-12-20T01:32:45Z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