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水瓶尺寸测量视觉方案（3D）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风险点：现场粉尘或湿度过高可能影响3D相机的扫描精度。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解决方案：保持工作区域清洁，定期维护设备，并控制环境温湿度在推荐范围内。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风险点：相机安装角度偏差可能导致扫描视野不完整或测量失真。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解决方案：严格按照标定流程进行安装调试，确保相机与被测物中心对齐并垂直扫描。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风险点：水瓶表面反光或颜色变化可能干扰点云采集和处理。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解决方案：优化激光强度和图像预处理参数，增强对白色塑料材质的适应性。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●测量内容：高度、长度、宽度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780.0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4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40" y="1680210"/>
            <a:ext cx="405811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6940" y="5465790"/>
            <a:ext cx="40581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