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水表外观检测视觉方案（2D）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设置文字模板内容（如数字组合规则）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启用开发者模式进行参数微调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检查识别准确率（重点关注字符完整性）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设置合理的置信度阈值（建议≥95%）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判断字符完整性：比对识别结果与标准模板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生成检测报告：标记缺失字符位置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输出OK/NG结果（根据字符缺失判定规则）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记录每次检测的字符识别耗时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统计缺陷类型分布（按字符位置分类）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风险点：环境光干扰可能导致字符对比度波动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解决方案：采用高亮度环形光源（VLHBRD110R7X-24V）并加装遮光罩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风险点：673mm长焦距易受安装角度偏差影响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解决方案：使用三维调节支架精确校准相机光轴垂直度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风险点：不同批次水表表面反光率差异可能影响检测稳定性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解决方案：在图像预处理阶段启用自适应对比度增强算法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●产品名称：水表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●检测内容：字符缺失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●产品颜色：白色外壳，黑色的字符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●工作距离(mm)：673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673mm, B(视野宽度) = 220mm,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MH2528X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4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982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07036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MH2528X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使用工业相机采集水表表面图像，确保字符区域清晰可见。建议采用高分辨率相机（≥200万像素）配合环形光源，保证白色背景与黑色字符的高对比度。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调整图像亮度/对比度：增强黑色字符与白色背景的对比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ROI截取：框选300×200mm检测区域，排除托盘干扰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图像校正：若存在倾斜，启用自动校正功能（默认开启）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文本检测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导入水表图像数据（含正常字符与缺失字符样本）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划分训练集/验证集（建议8:2比例）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使用矩形工具标注字符区域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确保标注框紧贴字符边缘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启用默认参数开始训练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监控精度曲线与损失曲线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根据验证结果调整筛选规则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检查标注匹配矩阵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导出模型时设置文本排列顺序（从左到右）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文本识别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从文本检测模块导入数据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应用图像校正（确保字符为正方向）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使用文本识别工具绘制识别框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创建文字模板（包含水表字符规范格式）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