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汽车冷凝器鳍片外观检测视觉方案（2D）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解决方案：采用漫射型条形光源，降低表面反光对成像的影响。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风险点：相机安装高度误差可能导致视野偏移或畸变。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解决方案：使用激光定位辅助安装，确保相机与检测面垂直且居中。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风险点：铜片表面氧化程度不一致，影响缺陷识别稳定性。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解决方案：在预处理阶段加入自适应灰度校正算法，提升不同表面状态下的检测鲁棒性。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●产品名称：汽车冷凝器鳍片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●检测内容：弯曲角度超过20度的弯折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●产品材质：铜片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●工作距离(mm)：1845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1845mm, B(视野宽度) = 660mm, C(视野长度) = 880mm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MV-CB013-A0UMM-C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1200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MK1228M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152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0324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726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606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MV-CB013-A0UMM-C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MK1228M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使用工业相机采集冷凝器鳍片图像，覆盖800*600mm检测区域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设置相机参数：高分辨率模式（建议1200万像素以上），自动曝光调整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通过传送带定位系统确保产品在检测时处于静止状态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调整图像亮度/对比度增强铜片表面特征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截取ROI区域：框选鳍片核心检测区域，排除边缘干扰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应用图像校正算法消除透视畸变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导入标注数据：包含正常鳍片和20°以上弯折缺陷样本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划分数据集：80%训练集（含不同弯曲角度样本），20%验证集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创建缺陷类别：定义"正常"和"弯曲缺陷"两类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使用多边形工具精确标注缺陷区域边界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启动训练：采用默认参数进行初始训练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监控训练过程：通过精度曲线和损失曲线评估模型收敛性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迭代优化：补充标注漏检样本后重新训练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执行验证操作检查缺陷识别准确率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分析匹配矩阵：确保正常/缺陷分类准确率≥99%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设置缺陷判定阈值：根据实际需求调整灵敏度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输出缺陷位置坐标及弯曲角度测量值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生成检测报告：包含缺陷数量统计和图像标注结果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触发报警机制：对超差缺陷进行标记和记录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记录每日检测数据：统计良品率和缺陷分布趋势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生成周期性质量分析报告：用于工艺改进参考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