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汽车大灯识别视觉方案（2D）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一致性验证：要求轮廓分析与深度学习结果同时满足判定条件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多次采样：连续3次检测结果一致才判定有效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OK/NG信号：通过IO输出区分左右结果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数据记录：保存每次检测的轮廓参数和模型置信度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异常处理：连续5次失败触发报警并暂停传送带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风险点：强光干扰或反光影响图像质量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解决方案：采用中孔背光源并控制环境光照，确保均匀照明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风险点：安装位置偏差导致视野偏移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解决方案：使用激光定位辅助安装，确保相机与检测区域中心对齐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风险点：大灯透明度差异影响识别稳定性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解决方案：在预处理阶段加入自适应阈值分割，增强对材质变化的鲁棒性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●产品名称：汽车大灯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●识别内容：左右区分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●产品材质：高强度塑料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●检测区域(mm*mm)：350.0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●最小识别特征大小(mm)：0.5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●识别节拍(pcs/min)：10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●工作距离(mm)：833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智能相机中孔背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66122"/>
            <a:ext cx="3544089" cy="40671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795" y="755332"/>
            <a:ext cx="5637371" cy="5193982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451549" y="5625328"/>
            <a:ext cx="6201108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833mm, B(视野宽度) = 303mm, C(视野长度) = 391mm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MV-SC5020XM-00C-NNN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1632 * 1264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MK1228M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智能相机中孔背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85170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2939706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72072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808720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866436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2954436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MV-SC5020XM-00C-NNN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MK1228M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OPT-FLCA410290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分辨率配置：根据最小识别特征0.5mm，设置相机分辨率确保单像素对应实际尺寸≤0.25mm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曝光时间调整：针对透明材质设置短曝光避免过曝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触发模式：采用外部触发同步传送带停止信号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ROI区域绘制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左侧特征ROI：绘制3个四边形区域覆盖大灯左侧关键结构特征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右侧特征ROI：绘制3个四边形区域覆盖大灯右侧对应特征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对称轴参考线：绘制单直线作为左右对称基准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二值化处理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阈值设置：针对透明材质采用自适应阈值分割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形态学操作：开运算消除噪点，闭运算填充孔洞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Sobel算子：强化左右特征区域的轮廓差异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对比度拉伸：扩大左右特征区域灰度差异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左右区分检测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轮廓特征分析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轮廓计数工具：分别统计左右ROI内的特征轮廓数量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轮廓面积比：计算左右特征区域轮廓面积差异（阈值±5%）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几何中心偏移：检测对称轴两侧轮廓中心坐标差值（阈值±0.3mm）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深度学习目标检测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模型导入：加载预训练的左右区分模型（支持透明材质）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ROI绑定：将6个特征ROI绑定至检测模型输入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置信度阈值：设置≥95%的识别置信度要求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位置修正：启用独立位置修正补偿传送带定位误差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判定逻辑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