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汽车机盖识别视觉方案（2D）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方案判断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设置自定义逻辑：注册分类得分&gt;0.85 AND 颜色识别OK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配置结果输出为数字信号（见6.1.4章节）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启用结果统计功能（总数/NG数记录）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配置NG图像自动存档（见12.3章节）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设置结果日志滚动存储（保留最近1000条）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配置MB寄存器地址40001输出检测结果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设置轮询周期50ms（见8.2.1章节）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配置错误代码映射表（见8.2.1章节）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记录单次检测耗时（目标&lt;300ms）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统计识别准确率（目标&gt;99.5%）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生成小时级质量趋势图（见12.5章节）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风险点：强电磁干扰可能影响相机通信稳定性。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解决方案：采用屏蔽线缆并合理布线，避免与大功率设备共用电源。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风险点：安装高度误差可能导致视野偏移或聚焦不良。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解决方案：使用激光水平仪校准安装位置，并预留调试空间。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风险点：不同批次机盖表面反光差异可能影响识别稳定性。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解决方案：在软件中启用自适应亮度补偿功能，提升对材质变化的鲁棒性。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●产品名称：汽车机盖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●识别内容：正反面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●检测区域(mm*mm)：1500.0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●工作距离(mm)：1004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1004mm, B(视野宽度) = 444mm, C(视野长度) = 610mm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86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1660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根据黑色金属材质调整曝光时间（建议10-20ms）和增益（建议50-70%）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启用全局快门模式消除运动模糊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设置ROI区域为1500×800mm检测范围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开启自动白平衡补偿黑色表面反光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使用环形LED光源（亮度80-100%）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设置双角度照明消除金属表面眩光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启用亮度均值补偿功能（见13.1.4章节）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应用直方图均衡化增强对比度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使用高斯滤波（σ=1.5）降噪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启用边缘锐化算法（见13.1.6章节）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ROI配置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绘制四边形检测区域覆盖整个机盖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设置3个屏蔽区域排除安装孔位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启用动态ROI调整功能（见15.1章节）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正反面识别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注册分类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创建2个训练类别：正面/反面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导入50张正反面样本图像（见13.4.4章节）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设置最小相似度阈值为0.85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启用位置修正功能（见13.7.3章节）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颜色识别辅助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配置HSV颜色空间检测（见13.4.3章节）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设置色相范围：H=0-10°（黑色金属特征）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启用饱和度过滤（S&gt;20%）排除环境光干扰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