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汽车水箱外观检测视觉方案（3D）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风险点：现场存在粉尘，可能影响相机成像质量。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解决方案：在相机周围加装防尘罩，并定期清洁镜头。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风险点：工作距离较长（1150mm），安装时需确保相机稳定性以避免振动干扰。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解决方案：采用刚性支架固定相机，并远离机械振动源。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风险点：水箱颜色为白色且表面无镜面，可能存在轻微色差或纹理差异影响检测稳定性。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解决方案：通过软件增强点云处理算法，降低对表面纹理的依赖。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●产品名称：汽车水箱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●检测内容：高度方向上的凹凸缺陷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●产品材质：高强度塑料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从相机获取图像（设置3D ROI聚焦水箱顶部区域）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点云降采样（降低数据量提升处理速度）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深度图分割（分割设置：相邻像素最大高度差0.5mm，最小面积500px）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点过滤（法向与竖直方向夹角阈值：最小0°-最大85°）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凹凸缺陷检测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计算点云沿Z轴长度（提取高度方向尺寸数据）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测量点到基准面高度差（基准面为标准水箱顶面模型）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掩膜逻辑运算（And操作保留异常高度区域）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计算掩膜面积（过滤小于1000px的微小缺陷）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位姿求逆（生成缺陷位置坐标）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输出缺陷坐标到PLC触发报警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记录缺陷尺寸数据并生成质检报告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