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汽车水箱识别视觉方案（2D）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模块状态订阅：模板匹配工具状态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IO输出配置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OK时输出：Line0高电平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NG时输出：Line1高电平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存储NG图像至设备内部存储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Modbus通信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从站地址：1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寄存器地址：40001（OK状态）、40002（NG状态）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通信周期：100ms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导出类型：检测总数、OK率、NG数量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导出周期：每小时自动导出至FTP服务器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风险点：现场存在较强电磁干扰，可能影响相机通信稳定性。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解决方案：采用屏蔽线缆布线，并将设备接地处理。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风险点：相机安装高度误差可能导致图像畸变或检测区域偏移。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解决方案：使用激光水平仪辅助安装，确保相机与检测面垂直对齐。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风险点：不同批次水箱表面反光差异较大，影响图像识别效果。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解决方案：在软件中启用自适应曝光功能，动态调节光源亮度以保持图像一致性。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●产品名称：汽车水箱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●识别内容：正反检测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●产品材质：铝合金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●最小识别特征大小(mm)：1.3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●工作距离(mm)：606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091" y="1080000"/>
            <a:ext cx="392887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606mm, B(视野宽度) = 268mm, C(视野长度) = 368mm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MV-SC6016M-00C-NNN/V2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MH0828SP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41574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62454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11284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21642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MV-SC6016M-00C-NNN/V2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MH0828SP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OPT-FLCA410290K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分辨率：根据检测区域600*400mm和最小特征1.3mm，设置相机分辨率满足0.1mm/像素精度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曝光时间：根据环境光照调整，避免铝合金反光过曝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触发模式：采用外部触发与传送带同步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采用环形光源+背光组合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背光角度调整至45°消除铝合金反光干扰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亮度调节至80%以平衡对比度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将彩色图像转为8位灰度图像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直方图均衡化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增强银灰色表面的细节对比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高斯滤波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滤除噪声同时保留1.3mm特征边缘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正反检测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模板匹配检测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模板区域绘制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在基准图中绘制600*400mm检测区域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独立位置修正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└── 启用自动模式灵敏度80%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模板参数设置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最小得分：90%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角度范围：-15°~+15°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存在OK：检测到模板区域则判定为正面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不存在OK：未检测到模板区域则判定为反面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