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汽车翼子板识别视觉方案（2D）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生成每小时检测报告（含左右分布比例）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配置寄存器地址40001输出左右分类结果（左=1，右=2）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设置心跳信号周期为500ms（见8.2.1 Modbus通信章节）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风险点：现场存在粉尘或油污，可能影响图像清晰度。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解决方案：定期清洁镜头与光源表面，保持检测区域洁净。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风险点：相机安装位置易受振动干扰，导致图像抖动。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风险点：不同批次翼子板颜色深浅差异较大，影响识别稳定性。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解决方案：建立多组颜色模型并动态校准基色，提升适应性。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●产品名称：汽车翼子板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●识别内容：左右区分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●工作距离(mm)：1571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1571mm, B(视野宽度) = 856mm, C(视野长度) = 1106mm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MV-SC5020XC-00C-NNN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1632 * 1264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8517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9397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440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320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MV-SC5020XC-00C-NNN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设置相机分辨率匹配1000*600mm检测区域，调整曝光时间与增益确保黑色塑料表面图像清晰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启用自动白平衡补偿黑色材质低反射特性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配置环形LED光源提供均匀照明，设置亮度值使黑色特征区域对比度≥30%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启用背光模式消除表面反光干扰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应用直方图均衡化提升整体对比度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执行高斯滤波消除噪声（σ=1.2）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创建4个对称分布的矩形ROI区域（250*150mm），覆盖左右特征关键区域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启用多ROI角标序号标识功能（见第15章ROI介绍）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左右区分检测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建立黑色基色模型，设置色差阈值ΔE≤5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启用颜色区域占比分析（见13.4.3颜色识别章节）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注册分类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训练左右特征模板库（各10组样本）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配置相似度阈值（左&gt;85%，右&gt;88%）实现精准分类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启用多ROI识别检测功能（见13.4.10码识别章节）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在图像中标注左右识别区域（红色/绿色边框）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输出OK/NG状态至预览窗口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记录总检测次数、NG数量及分类准确率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