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汽车车门外观检测视觉方案（3D）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风险点：风险点：车间存在粉尘和油雾，可能影响相机成像质量。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解决方案：解决方案：在相机镜头前加装防尘罩，并定期清洁维护。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风险点：风险点：相机安装高度误差可能导致视野偏移或无法覆盖完整检测区域。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解决方案：解决方案：使用激光定位辅助安装，确保工作距离与设计值一致。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风险点：风险点：不同批次车门表面处理工艺差异可能导致检测灵敏度波动。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解决方案：解决方案：建立标准样件库并定期进行系统校准，保持检测基准统一。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●产品名称：汽车车门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●检测内容：检测车门表面凸起及高度方向变化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●产品表面状态：非镜面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mm)：1500.0 * 1000.0 * 100.0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●检测节拍(pcs/min)：30</a:t>
            </a:r>
          </a:p>
          <a:p>
            <a:pPr>
              <a:defRPr sz="1400" b="1"/>
            </a:pPr>
            <a:r>
              <a:t>●工作距离(mm)：1800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LSR L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2100×1750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1.0mm@3.0m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0.5-0.9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LSR 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使用"从相机获取图像"步骤采集车门表面点云数据，设置相机分辨率为4K，曝光时间10ms，确保金属表面无反光干扰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应用"点云预处理"步骤，设置噪声抑制级别为"强"，法向与竖直方向夹角阈值设为15°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使用"提取3D ROI内点云"限定检测区域，设置ROI范围为1450×950×80mm（预留5%边缘余量）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执行"计算点云法向并估计边缘"，选择"精细"模式提取表面特征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表面凸起与高度变化检测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通过"计算平面度误差"步骤分析整体表面平整度，设置基准平面采样点数为5000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使用"检测边缘"步骤识别轮廓变化，设置最小边缘长度为5mm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应用"测量点到平面的高度差"步骤，设置高度阈值±0.5mm作为缺陷判定标准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结合"布尔值列表逻辑运算"对多个检测结果进行AND运算，确保多维度判定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使用"限制输出的个数"步骤保留前3个最大缺陷区域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通过"计算掩膜面积"量化缺陷尺寸，设置面积阈值≥25mm²（5×5mm）触发报警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应用"位姿求逆"步骤生成缺陷位置坐标，输出XYZ坐标至机器人控制系统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配置"TCP通信"步骤，设置IP地址192.168.1.100:502，使用Modbus协议输出检测结果状态码（0-合格/1-凸起/2-凹陷）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